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59" r:id="rId7"/>
    <p:sldId id="269" r:id="rId8"/>
    <p:sldId id="271" r:id="rId9"/>
    <p:sldId id="270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58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1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5/31/19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5/31/19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5/31/19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04497" y="2292094"/>
            <a:ext cx="6334453" cy="2219691"/>
          </a:xfrm>
        </p:spPr>
        <p:txBody>
          <a:bodyPr anchor="ctr">
            <a:normAutofit/>
          </a:bodyPr>
          <a:lstStyle/>
          <a:p>
            <a:r>
              <a:rPr lang="en-US" sz="2800" dirty="0"/>
              <a:t>Forecasting empty seats on a monthly basis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256690" y="4511784"/>
            <a:ext cx="2582260" cy="955565"/>
          </a:xfrm>
        </p:spPr>
        <p:txBody>
          <a:bodyPr/>
          <a:lstStyle/>
          <a:p>
            <a:r>
              <a:rPr lang="en-US" dirty="0" err="1"/>
              <a:t>Rajamani</a:t>
            </a:r>
            <a:r>
              <a:rPr lang="en-US" dirty="0"/>
              <a:t> Chidambaram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236A0-0B22-7149-B6AF-1B114CD2D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895" y="5987885"/>
            <a:ext cx="2247166" cy="712201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2DB1F57-435D-E24F-B44A-06DACA8C9A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3" r="160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Predicting the number of empty seats by month. </a:t>
            </a:r>
          </a:p>
          <a:p>
            <a:r>
              <a:rPr lang="en-US" sz="2400" dirty="0"/>
              <a:t>This analysis can help with predicting months where seat utilization would be low, so measures can be taken to </a:t>
            </a:r>
          </a:p>
          <a:p>
            <a:pPr lvl="1"/>
            <a:r>
              <a:rPr lang="en-US" sz="2400" dirty="0"/>
              <a:t>Improve the number of reservations by running promotions, deals etc.</a:t>
            </a:r>
          </a:p>
          <a:p>
            <a:pPr lvl="1"/>
            <a:r>
              <a:rPr lang="en-US" sz="2400" dirty="0"/>
              <a:t>Reduce the number of planned flights for the month.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Trends For the Airline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Seat Utilization percentage for the entire industry on average varies for every month and these are the trends shown for different years.</a:t>
            </a:r>
          </a:p>
          <a:p>
            <a:r>
              <a:rPr lang="en-US" dirty="0"/>
              <a:t>We can observe that maximum seat utilization is during June, July and August in all the years.</a:t>
            </a:r>
          </a:p>
          <a:p>
            <a:r>
              <a:rPr lang="en-US" dirty="0"/>
              <a:t>January has the least seat utilization in all the years.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84E6DF6-6540-7D4E-81A9-CF10D7DB5C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76" y="1551183"/>
            <a:ext cx="4698124" cy="4658310"/>
          </a:xfrm>
        </p:spPr>
      </p:pic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Observed Trends For American Airlines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Seat Utilization monthly trends for American Airlines are similar to the industry in most of the years.</a:t>
            </a:r>
          </a:p>
          <a:p>
            <a:r>
              <a:rPr lang="en-US" dirty="0"/>
              <a:t>The maximum seat utilization can be expected during June, July and August.</a:t>
            </a:r>
          </a:p>
          <a:p>
            <a:r>
              <a:rPr lang="en-US" dirty="0"/>
              <a:t>In certain years the seat utilization was much better than usual in the non peak months.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15B31DE-CBA9-1845-B565-7BCEB0DB1F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755228"/>
            <a:ext cx="5557346" cy="4193627"/>
          </a:xfrm>
        </p:spPr>
      </p:pic>
    </p:spTree>
    <p:extLst>
      <p:ext uri="{BB962C8B-B14F-4D97-AF65-F5344CB8AC3E}">
        <p14:creationId xmlns:p14="http://schemas.microsoft.com/office/powerpoint/2010/main" val="241481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Overall American airlines performs consistently better than the industry average in seat utilization.</a:t>
            </a:r>
          </a:p>
          <a:p>
            <a:r>
              <a:rPr lang="en-US" dirty="0"/>
              <a:t>July is the peak month that has the maximum seat utilization.</a:t>
            </a:r>
          </a:p>
          <a:p>
            <a:r>
              <a:rPr lang="en-US" dirty="0"/>
              <a:t>Though January had the lowest seat utilization (around 75%), it was still much better than the industry average (around 50%)</a:t>
            </a:r>
          </a:p>
          <a:p>
            <a:r>
              <a:rPr lang="en-US" dirty="0"/>
              <a:t>Overall 2014 was a better performing year that had maximum seat utilization in all the months.</a:t>
            </a:r>
          </a:p>
          <a:p>
            <a:r>
              <a:rPr lang="en-US" dirty="0"/>
              <a:t>2008 and 2009 was the least performing year that had minimum seat utilization.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F6F0926-8EA7-394C-B161-3EF0C829C5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111" y="1600200"/>
            <a:ext cx="4669709" cy="4630136"/>
          </a:xfrm>
        </p:spPr>
      </p:pic>
    </p:spTree>
    <p:extLst>
      <p:ext uri="{BB962C8B-B14F-4D97-AF65-F5344CB8AC3E}">
        <p14:creationId xmlns:p14="http://schemas.microsoft.com/office/powerpoint/2010/main" val="318484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E8799-3892-454E-A664-F7ACFABE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9878410" cy="4572000"/>
          </a:xfrm>
        </p:spPr>
        <p:txBody>
          <a:bodyPr/>
          <a:lstStyle/>
          <a:p>
            <a:r>
              <a:rPr lang="en-US" dirty="0"/>
              <a:t>We can compare the different factors such as ticket fares, departure timings, flight routes and number of flights among the best performing and the least performing years.</a:t>
            </a:r>
          </a:p>
          <a:p>
            <a:r>
              <a:rPr lang="en-US" dirty="0"/>
              <a:t>We can reduce the number of flights in the routes where the seat utilization is consistently low and the industry average is also consistently low.</a:t>
            </a:r>
          </a:p>
          <a:p>
            <a:r>
              <a:rPr lang="en-US" dirty="0"/>
              <a:t>We can run promotions and deals to improve the seat utilization in certain months </a:t>
            </a:r>
            <a:r>
              <a:rPr lang="en-US"/>
              <a:t>or certain routes </a:t>
            </a:r>
            <a:r>
              <a:rPr lang="en-US" dirty="0"/>
              <a:t>where the utilization is lower.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6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Literature 16x9</Template>
  <TotalTime>130</TotalTime>
  <Words>373</Words>
  <Application>Microsoft Macintosh PowerPoint</Application>
  <PresentationFormat>Widescreen</PresentationFormat>
  <Paragraphs>30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Euphemia</vt:lpstr>
      <vt:lpstr>Plantagenet Cherokee</vt:lpstr>
      <vt:lpstr>Wingdings</vt:lpstr>
      <vt:lpstr>Academic Literature 16x9</vt:lpstr>
      <vt:lpstr>Forecasting empty seats on a monthly basis</vt:lpstr>
      <vt:lpstr>Problem Statement</vt:lpstr>
      <vt:lpstr>Historical Trends For the Airline Industry</vt:lpstr>
      <vt:lpstr>Observed Trends For American Airlines</vt:lpstr>
      <vt:lpstr>Key Findings</vt:lpstr>
      <vt:lpstr>Future 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empty seats on a monthly basis</dc:title>
  <dc:creator>Arun Chockalingam</dc:creator>
  <cp:lastModifiedBy>Arun Chockalingam</cp:lastModifiedBy>
  <cp:revision>13</cp:revision>
  <dcterms:created xsi:type="dcterms:W3CDTF">2019-06-01T01:00:24Z</dcterms:created>
  <dcterms:modified xsi:type="dcterms:W3CDTF">2019-06-01T03:10:51Z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